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64" r:id="rId7"/>
    <p:sldId id="257" r:id="rId8"/>
    <p:sldId id="266" r:id="rId9"/>
    <p:sldId id="258" r:id="rId10"/>
    <p:sldId id="259" r:id="rId11"/>
    <p:sldId id="260" r:id="rId12"/>
    <p:sldId id="261" r:id="rId13"/>
    <p:sldId id="262" r:id="rId14"/>
    <p:sldId id="263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9" r:id="rId23"/>
    <p:sldId id="282" r:id="rId24"/>
    <p:sldId id="28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B8AD-38BC-8595-7623-AC0FDF8B4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66144-2EFC-1598-2E19-345068C5C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7E29E-773A-BE22-D11B-2CBD889E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2CA0-8FF0-B8C2-8A39-F98167C4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17C7-036D-35B6-DD9B-D3E26823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90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18DD-9BC7-F8A5-9356-A97C71E5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B5B2E-5380-6FA3-5F63-FF7520CD2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0AE8-9148-49B1-7B6C-9C3D050A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51103-FBF9-9A1E-C5D2-BEDAF3A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DD038-5C38-6E50-608B-F3426B07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2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7457C-63B5-8A52-EACF-3CA602021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B78A2-84FF-AE1D-6EE9-520F86350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7455-7768-B3E4-E8E4-C970E586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7AAF-DB2C-3812-FDBA-F8D7DF07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10998-D961-8CCA-860B-2AAEA564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433F-9FFF-845C-CCC1-2E87BFF6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F671F-185A-9C33-42E2-B2BF6237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F7A7-8B16-463A-21BF-9EFB072F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77170-29B6-701B-BC93-9215E991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A142-4F22-9955-20B4-34AA3673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6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17BC-8337-146E-23D9-F87C9BB7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60125-C59C-7100-9C58-A50AD6FD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C8151-738B-90E7-B21A-B6F2E0D4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C617C-E227-CDC3-0722-AEAEC2A6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F286D-74D4-FC3A-3817-F3ED60E6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1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AF77-FB11-515F-310D-267686E5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BE349-E118-E1F8-C73D-C184C6811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56292-945B-CC8C-47D1-A92C5E705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BB402-8D14-3161-F5E6-8E77135A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92BBD-0C44-66F1-D5C1-302BC5F1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2D822-03BF-DF1E-7CCF-4C0BE123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7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9D1B-721A-1670-352E-8070086E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68CAF-0D80-4D90-3FF9-979D40DA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7BB51-DAE8-3528-D22D-6C4EBD04C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C34BF-F84A-CAD9-90CA-79725A520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67BB1-4504-1349-D955-1E41DBC1B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5099F-9F2F-C42A-ED63-3DFE9546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9BCF2-0B9E-F983-CAA8-5D7CDC35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4553E-CD9F-F82C-90DC-14D6A0AD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F7E1-A238-AC53-70B5-6E6607D4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EFED0-E6B0-9E18-A353-8CC57FF1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B1A1A-9758-7104-E3A9-2581367F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7CB2E-50B7-7E07-968B-AFF5716F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2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BBE00E-6CA5-06A0-C130-40F86002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7ED6A-ED1C-6F2D-AAA6-1793AD73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A0A53-A8B7-AAD6-7A24-04181289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8A05-E22A-53E4-50C3-99D4E8A7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9803-389E-B5F7-E2B9-69BF7057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2C9B3-A7D2-A96C-CC69-65EF87D8E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4A674-F063-FB2A-E04D-0C84755B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7145B-7261-F499-F8B6-65FDE5EA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E97CD-60C2-FF57-8C4D-E4EDC2CA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971-D3CA-E19F-5499-5DF20DD0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AB8F1-60B7-60B0-B22F-1139EF43F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B3852-A370-B6B3-5A90-53895429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2FD8A-C410-7F5B-B62B-DFA474A2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84705-E59E-42A7-DB90-FAD487AF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ED5F3-CDB9-DFFF-7E48-271C5D6B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6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D8303-FE6B-FD0E-04E5-E2C35954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4F9E-8E45-E176-2F5E-58B2C0E9E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2EB99-7D9A-56B7-E95E-4A137A154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64B64-4456-437B-8EA0-616B2E609E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3AB6-CA67-A736-F301-115D6CE8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35A8-8474-4E0B-5F9A-4103B694C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B5E63-1E4E-47DA-B6F1-5024EC8AC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5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1273997" y="1859340"/>
            <a:ext cx="10078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Advanced Node.js, TypeScript API Development Course: </a:t>
            </a:r>
            <a:r>
              <a:rPr lang="en-US" sz="3200" b="1" dirty="0">
                <a:latin typeface="Aptos Display" panose="020B0004020202020204" pitchFamily="34" charset="0"/>
              </a:rPr>
              <a:t>Building</a:t>
            </a:r>
            <a:r>
              <a:rPr lang="en-US" sz="3200" b="1" dirty="0"/>
              <a:t> a Robust Inventory Management System with POS</a:t>
            </a:r>
          </a:p>
        </p:txBody>
      </p:sp>
    </p:spTree>
    <p:extLst>
      <p:ext uri="{BB962C8B-B14F-4D97-AF65-F5344CB8AC3E}">
        <p14:creationId xmlns:p14="http://schemas.microsoft.com/office/powerpoint/2010/main" val="60942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40B46-1740-2C74-A263-7A0954A0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130" y="55749"/>
            <a:ext cx="3745069" cy="6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34DC8-A2FF-51A9-7A52-EA677B78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150" y="0"/>
            <a:ext cx="385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1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B0B14-767E-9360-2B73-019DB996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56" y="73321"/>
            <a:ext cx="3826016" cy="67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7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F1FE-727D-CB93-9058-A6B2206B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70" y="9418"/>
            <a:ext cx="3850487" cy="67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6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3349375" y="1839074"/>
            <a:ext cx="3935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SHOP OWNER</a:t>
            </a:r>
          </a:p>
        </p:txBody>
      </p:sp>
    </p:spTree>
    <p:extLst>
      <p:ext uri="{BB962C8B-B14F-4D97-AF65-F5344CB8AC3E}">
        <p14:creationId xmlns:p14="http://schemas.microsoft.com/office/powerpoint/2010/main" val="2265115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70C3-AD11-18F1-EA59-66A5223A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44" y="791110"/>
            <a:ext cx="3413100" cy="608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C1AD0-8691-5402-20E4-EA9007BB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34" y="820075"/>
            <a:ext cx="3413101" cy="6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A9BCD-44F9-6AC1-8985-29939CB9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018" y="469682"/>
            <a:ext cx="3458392" cy="62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A515E-C3D5-A115-F6F6-0CC0566C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005" y="576419"/>
            <a:ext cx="3490715" cy="6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7B2DE-A1AE-B82C-C865-68033722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43" y="204398"/>
            <a:ext cx="3875890" cy="67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9322D-8E63-0681-2511-6FFF3670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689" y="511873"/>
            <a:ext cx="3532737" cy="62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801386" y="516196"/>
            <a:ext cx="10890606" cy="613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Display" panose="020B0004020202020204" pitchFamily="34" charset="0"/>
              </a:rPr>
              <a:t>Welcome to this advanced course where we will build a powerful API for an Inventory Management System with a Point of Sale (POS) using Node.js, TypeScript, Express, MongoDB, and Prisma.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ptos Display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Display" panose="020B0004020202020204" pitchFamily="34" charset="0"/>
              </a:rPr>
              <a:t>This course is designed for developers who want to deepen their understanding of backend development using TypeScript and Node.js, and it will guide you through building a production-ready API that you can use in real-world applications.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ptos Display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tos Display" panose="020B0004020202020204" pitchFamily="34" charset="0"/>
              </a:rPr>
              <a:t>The API we will build is intended for a client managing multiple drug shops, requiring comprehensive features like user roles, shop management, and extensive product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19618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5F983-9C7C-FCA9-AFA7-5F4EE0FB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36" y="369741"/>
            <a:ext cx="3712363" cy="64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4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AC8C1-7DE4-5FDC-E10C-0AB82F0B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018" y="432671"/>
            <a:ext cx="3573085" cy="629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823F5-AA0F-E2D3-77C9-26C16C94E8C0}"/>
              </a:ext>
            </a:extLst>
          </p:cNvPr>
          <p:cNvSpPr txBox="1"/>
          <p:nvPr/>
        </p:nvSpPr>
        <p:spPr>
          <a:xfrm>
            <a:off x="3195261" y="273122"/>
            <a:ext cx="70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</a:rPr>
              <a:t>USER AND SHOP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C52F-F766-BB43-93CB-D3E49D5630DF}"/>
              </a:ext>
            </a:extLst>
          </p:cNvPr>
          <p:cNvSpPr txBox="1"/>
          <p:nvPr/>
        </p:nvSpPr>
        <p:spPr>
          <a:xfrm>
            <a:off x="1140431" y="2322493"/>
            <a:ext cx="82835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latin typeface="Aptos Display" panose="020B0004020202020204" pitchFamily="34" charset="0"/>
              </a:rPr>
              <a:t>Shape - Fields (Get these from a form)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latin typeface="Aptos Display" panose="020B0004020202020204" pitchFamily="34" charset="0"/>
              </a:rPr>
              <a:t>  Relationships (Dropdowns /Selections in forms)</a:t>
            </a: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5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823F5-AA0F-E2D3-77C9-26C16C94E8C0}"/>
              </a:ext>
            </a:extLst>
          </p:cNvPr>
          <p:cNvSpPr txBox="1"/>
          <p:nvPr/>
        </p:nvSpPr>
        <p:spPr>
          <a:xfrm>
            <a:off x="3195261" y="273122"/>
            <a:ext cx="493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</a:rPr>
              <a:t>USER AND A 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C52F-F766-BB43-93CB-D3E49D5630DF}"/>
              </a:ext>
            </a:extLst>
          </p:cNvPr>
          <p:cNvSpPr txBox="1"/>
          <p:nvPr/>
        </p:nvSpPr>
        <p:spPr>
          <a:xfrm>
            <a:off x="863029" y="1519297"/>
            <a:ext cx="8283539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ptos Display" panose="020B0004020202020204" pitchFamily="34" charset="0"/>
              </a:rPr>
              <a:t>One-to-Many Relationship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User as Admin:</a:t>
            </a:r>
          </a:p>
          <a:p>
            <a:r>
              <a:rPr lang="en-US" dirty="0">
                <a:latin typeface="Aptos Display" panose="020B0004020202020204" pitchFamily="34" charset="0"/>
              </a:rPr>
              <a:t>A User can be an Admin of multiple Shops. This means that a single user, when assigned the role of ADMIN, has the ability to manage more than one </a:t>
            </a:r>
            <a:r>
              <a:rPr lang="en-US" dirty="0" err="1">
                <a:latin typeface="Aptos Display" panose="020B0004020202020204" pitchFamily="34" charset="0"/>
              </a:rPr>
              <a:t>shop.The</a:t>
            </a:r>
            <a:r>
              <a:rPr lang="en-US" dirty="0">
                <a:latin typeface="Aptos Display" panose="020B0004020202020204" pitchFamily="34" charset="0"/>
              </a:rPr>
              <a:t> relationship is represented by the admin field in the Shop model. Each shop has an </a:t>
            </a:r>
            <a:r>
              <a:rPr lang="en-US" dirty="0" err="1">
                <a:latin typeface="Aptos Display" panose="020B0004020202020204" pitchFamily="34" charset="0"/>
              </a:rPr>
              <a:t>adminId</a:t>
            </a:r>
            <a:r>
              <a:rPr lang="en-US" dirty="0">
                <a:latin typeface="Aptos Display" panose="020B0004020202020204" pitchFamily="34" charset="0"/>
              </a:rPr>
              <a:t> which is a foreign key linking it to a specific user (the admin).In Prisma, this is implemented as a one-to-many relationship, where one user (admin) can be associated with multiple shops.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User as Attendant:</a:t>
            </a:r>
          </a:p>
          <a:p>
            <a:r>
              <a:rPr lang="en-US" dirty="0">
                <a:latin typeface="Aptos Display" panose="020B0004020202020204" pitchFamily="34" charset="0"/>
              </a:rPr>
              <a:t>A User can also be an Attendant in a shop. Attendants work in shops created by the </a:t>
            </a:r>
            <a:r>
              <a:rPr lang="en-US" dirty="0" err="1">
                <a:latin typeface="Aptos Display" panose="020B0004020202020204" pitchFamily="34" charset="0"/>
              </a:rPr>
              <a:t>admin.This</a:t>
            </a:r>
            <a:r>
              <a:rPr lang="en-US" dirty="0">
                <a:latin typeface="Aptos Display" panose="020B0004020202020204" pitchFamily="34" charset="0"/>
              </a:rPr>
              <a:t> is represented by the attendants field in the Shop model, where the shop can have multiple attendants.</a:t>
            </a:r>
          </a:p>
        </p:txBody>
      </p:sp>
    </p:spTree>
    <p:extLst>
      <p:ext uri="{BB962C8B-B14F-4D97-AF65-F5344CB8AC3E}">
        <p14:creationId xmlns:p14="http://schemas.microsoft.com/office/powerpoint/2010/main" val="375820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823F5-AA0F-E2D3-77C9-26C16C94E8C0}"/>
              </a:ext>
            </a:extLst>
          </p:cNvPr>
          <p:cNvSpPr txBox="1"/>
          <p:nvPr/>
        </p:nvSpPr>
        <p:spPr>
          <a:xfrm>
            <a:off x="267127" y="468331"/>
            <a:ext cx="316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</a:rPr>
              <a:t>USER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584E5-84C7-AFFD-E7B6-77AF46BA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268"/>
            <a:ext cx="8229600" cy="684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823F5-AA0F-E2D3-77C9-26C16C94E8C0}"/>
              </a:ext>
            </a:extLst>
          </p:cNvPr>
          <p:cNvSpPr txBox="1"/>
          <p:nvPr/>
        </p:nvSpPr>
        <p:spPr>
          <a:xfrm>
            <a:off x="2537716" y="421239"/>
            <a:ext cx="6698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</a:rPr>
              <a:t>SHOP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A6A04-5CB3-6F39-3E0D-1FB890526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7" y="1314292"/>
            <a:ext cx="10322103" cy="53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6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801386" y="516196"/>
            <a:ext cx="10890606" cy="502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ptos Display" panose="020B0004020202020204" pitchFamily="34" charset="0"/>
              </a:rPr>
              <a:t>What We Will Build: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ptos Display" panose="020B0004020202020204" pitchFamily="34" charset="0"/>
              </a:rPr>
              <a:t>In this course, we will create an API that supports the following functionalities: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Display" panose="020B0004020202020204" pitchFamily="34" charset="0"/>
              </a:rPr>
              <a:t>Authentication and Authorization</a:t>
            </a:r>
            <a:r>
              <a:rPr lang="en-US" sz="2400" dirty="0">
                <a:latin typeface="Aptos Display" panose="020B0004020202020204" pitchFamily="34" charset="0"/>
              </a:rPr>
              <a:t>: Implementing a robust system where the admin can log in, create shop attendants, and manage user roles and permissions.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Display" panose="020B0004020202020204" pitchFamily="34" charset="0"/>
              </a:rPr>
              <a:t>Shop Management</a:t>
            </a:r>
            <a:r>
              <a:rPr lang="en-US" sz="2400" dirty="0">
                <a:latin typeface="Aptos Display" panose="020B0004020202020204" pitchFamily="34" charset="0"/>
              </a:rPr>
              <a:t>: Allowing the admin to create and manage multiple shops.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Display" panose="020B0004020202020204" pitchFamily="34" charset="0"/>
              </a:rPr>
              <a:t>Product Management</a:t>
            </a:r>
            <a:r>
              <a:rPr lang="en-US" sz="2400" dirty="0">
                <a:latin typeface="Aptos Display" panose="020B0004020202020204" pitchFamily="34" charset="0"/>
              </a:rPr>
              <a:t>: Admin can create products with complex relationships, including categories, manufacturers, product families, industries, and units.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ptos Display" panose="020B0004020202020204" pitchFamily="34" charset="0"/>
              </a:rPr>
              <a:t>Customer and Sales Tracking</a:t>
            </a:r>
            <a:r>
              <a:rPr lang="en-US" sz="2400" dirty="0">
                <a:latin typeface="Aptos Display" panose="020B0004020202020204" pitchFamily="34" charset="0"/>
              </a:rPr>
              <a:t>: Features to track customers, sales, and orders, providing a comprehensive overview of shop performance.</a:t>
            </a:r>
          </a:p>
        </p:txBody>
      </p:sp>
    </p:spTree>
    <p:extLst>
      <p:ext uri="{BB962C8B-B14F-4D97-AF65-F5344CB8AC3E}">
        <p14:creationId xmlns:p14="http://schemas.microsoft.com/office/powerpoint/2010/main" val="296135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801386" y="516196"/>
            <a:ext cx="108906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 Outline: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Introduction &amp; Setup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Overview of the project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Setting up the development environment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Installing Node.js, TypeScript, and Express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Initializing a new Node.js project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Setting Up TypeScript &amp; Express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Configuring TypeScript in a Node.js project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Setting up Express with TypeScript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Creating basic route handlers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Handling errors and </a:t>
            </a:r>
            <a:r>
              <a:rPr lang="en-US" dirty="0" err="1"/>
              <a:t>middlewares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Integrating Prisma with MongoDB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Setting up Prisma in a Node.js project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Configuring MongoDB as the database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Defining the Prisma schema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Running migrations and seeding the database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Building Authentication &amp; Authorization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Implementing JWT for authentication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Setting up roles and permissions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Creating middleware for role-based access control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Building routes for user registration, login, and role management</a:t>
            </a:r>
          </a:p>
        </p:txBody>
      </p:sp>
    </p:spTree>
    <p:extLst>
      <p:ext uri="{BB962C8B-B14F-4D97-AF65-F5344CB8AC3E}">
        <p14:creationId xmlns:p14="http://schemas.microsoft.com/office/powerpoint/2010/main" val="35065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801386" y="269616"/>
            <a:ext cx="1089060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b="1" dirty="0"/>
              <a:t>Shop Management Module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Creating the Shop model in Prisma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Building routes for shop creation and management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Associating shops with users (admin and attendants)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Implementing CRUD operations for shops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Product Management Module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Defining the Product model with relationships (category, manufacturer, etc.)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Building routes for creating and managing products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Implementing filters and search functionality for products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Managing product inventory and stock levels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Customer &amp; Sales Tracking Module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Creating models for customers, sales, and orders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Building routes for managing customers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Implementing order processing and sales tracking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Generating reports and summaries for shop performance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Testing &amp; Deploying the API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Writing unit and integration tests for the API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Setting up CI/CD for continuous deployment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Deploying the API to a production environment (e.g., Railway)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Monitoring and logging API performance</a:t>
            </a:r>
          </a:p>
          <a:p>
            <a:pPr>
              <a:buFont typeface="+mj-lt"/>
              <a:buAutoNum type="arabicPeriod" startAt="5"/>
            </a:pPr>
            <a:r>
              <a:rPr lang="en-US" b="1" dirty="0"/>
              <a:t>Future Extensions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Overview of building a React Native app to consume the API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Planning for future updates and feature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216067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417FD-6B7F-1859-829E-98D3C7548EA8}"/>
              </a:ext>
            </a:extLst>
          </p:cNvPr>
          <p:cNvSpPr txBox="1"/>
          <p:nvPr/>
        </p:nvSpPr>
        <p:spPr>
          <a:xfrm>
            <a:off x="2938408" y="225168"/>
            <a:ext cx="7058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ptos Display" panose="020B0004020202020204" pitchFamily="34" charset="0"/>
              </a:rPr>
              <a:t>INVENTORY MANAGEMNT SYSTEM</a:t>
            </a:r>
          </a:p>
          <a:p>
            <a:pPr algn="ctr"/>
            <a:r>
              <a:rPr lang="en-US" sz="3600" b="1" dirty="0">
                <a:latin typeface="Aptos Display" panose="020B0004020202020204" pitchFamily="34" charset="0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96A98-FACE-DB17-4C4E-68A8513BD0E2}"/>
              </a:ext>
            </a:extLst>
          </p:cNvPr>
          <p:cNvSpPr txBox="1"/>
          <p:nvPr/>
        </p:nvSpPr>
        <p:spPr>
          <a:xfrm>
            <a:off x="373165" y="1118136"/>
            <a:ext cx="581242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ptos Display" panose="020B0004020202020204" pitchFamily="34" charset="0"/>
              </a:rPr>
              <a:t>User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Suppliers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Customer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ptos Display" panose="020B0004020202020204" pitchFamily="34" charset="0"/>
              </a:rPr>
              <a:t>Shop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Point of Sale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Expenses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Employee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Roles and Permissions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Customer Credit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9D6BC-4E3A-8E7C-779E-F51389A425C3}"/>
              </a:ext>
            </a:extLst>
          </p:cNvPr>
          <p:cNvSpPr txBox="1"/>
          <p:nvPr/>
        </p:nvSpPr>
        <p:spPr>
          <a:xfrm>
            <a:off x="7255138" y="1118136"/>
            <a:ext cx="419313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Login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Category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Family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Unit Mgt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Industry Mgt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Product Brand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Sales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Orders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Stock Alerts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Stock Purchase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ptos Display" panose="020B0004020202020204" pitchFamily="34" charset="0"/>
              </a:rPr>
              <a:t>Stock Adjustment</a:t>
            </a:r>
          </a:p>
        </p:txBody>
      </p:sp>
    </p:spTree>
    <p:extLst>
      <p:ext uri="{BB962C8B-B14F-4D97-AF65-F5344CB8AC3E}">
        <p14:creationId xmlns:p14="http://schemas.microsoft.com/office/powerpoint/2010/main" val="136457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F70C3-AD11-18F1-EA59-66A5223A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044" y="791110"/>
            <a:ext cx="3413100" cy="6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A9BCD-44F9-6AC1-8985-29939CB9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230" y="634565"/>
            <a:ext cx="3458392" cy="62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0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creenshot image">
            <a:extLst>
              <a:ext uri="{FF2B5EF4-FFF2-40B4-BE49-F238E27FC236}">
                <a16:creationId xmlns:a16="http://schemas.microsoft.com/office/drawing/2014/main" id="{D98EA007-FBF3-3AA0-CB18-75694D1F7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C7EEC-8DF6-CA14-A6F9-C841BA915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31" y="0"/>
            <a:ext cx="3825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3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729</Words>
  <Application>Microsoft Office PowerPoint</Application>
  <PresentationFormat>Widescreen</PresentationFormat>
  <Paragraphs>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MUKE JOHNBAPTIST</dc:creator>
  <cp:lastModifiedBy>MUKE JOHNBAPTIST</cp:lastModifiedBy>
  <cp:revision>1</cp:revision>
  <dcterms:created xsi:type="dcterms:W3CDTF">2024-08-17T02:06:20Z</dcterms:created>
  <dcterms:modified xsi:type="dcterms:W3CDTF">2024-08-18T11:32:53Z</dcterms:modified>
</cp:coreProperties>
</file>